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20" r:id="rId2"/>
  </p:sldIdLst>
  <p:sldSz cx="7315200" cy="960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FA28C5-282A-4244-8895-8F7892035E08}" v="7" dt="2023-10-31T01:00:36.4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97"/>
  </p:normalViewPr>
  <p:slideViewPr>
    <p:cSldViewPr snapToGrid="0" snapToObjects="1">
      <p:cViewPr varScale="1">
        <p:scale>
          <a:sx n="48" d="100"/>
          <a:sy n="48" d="100"/>
        </p:scale>
        <p:origin x="2096" y="44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reozola, Lucia" userId="2aea6b4e-b562-4fa0-be7d-b42f4ef919c8" providerId="ADAL" clId="{29FA28C5-282A-4244-8895-8F7892035E08}"/>
    <pc:docChg chg="custSel modSld">
      <pc:chgData name="Arreozola, Lucia" userId="2aea6b4e-b562-4fa0-be7d-b42f4ef919c8" providerId="ADAL" clId="{29FA28C5-282A-4244-8895-8F7892035E08}" dt="2023-10-31T01:13:08.400" v="1052" actId="20577"/>
      <pc:docMkLst>
        <pc:docMk/>
      </pc:docMkLst>
      <pc:sldChg chg="addSp delSp modSp mod">
        <pc:chgData name="Arreozola, Lucia" userId="2aea6b4e-b562-4fa0-be7d-b42f4ef919c8" providerId="ADAL" clId="{29FA28C5-282A-4244-8895-8F7892035E08}" dt="2023-10-31T01:13:08.400" v="1052" actId="20577"/>
        <pc:sldMkLst>
          <pc:docMk/>
          <pc:sldMk cId="0" sldId="320"/>
        </pc:sldMkLst>
        <pc:spChg chg="mod">
          <ac:chgData name="Arreozola, Lucia" userId="2aea6b4e-b562-4fa0-be7d-b42f4ef919c8" providerId="ADAL" clId="{29FA28C5-282A-4244-8895-8F7892035E08}" dt="2023-10-31T01:02:15.261" v="757" actId="20577"/>
          <ac:spMkLst>
            <pc:docMk/>
            <pc:sldMk cId="0" sldId="320"/>
            <ac:spMk id="2" creationId="{00000000-0000-0000-0000-000000000000}"/>
          </ac:spMkLst>
        </pc:spChg>
        <pc:spChg chg="mod">
          <ac:chgData name="Arreozola, Lucia" userId="2aea6b4e-b562-4fa0-be7d-b42f4ef919c8" providerId="ADAL" clId="{29FA28C5-282A-4244-8895-8F7892035E08}" dt="2023-10-31T00:53:22.173" v="500" actId="122"/>
          <ac:spMkLst>
            <pc:docMk/>
            <pc:sldMk cId="0" sldId="320"/>
            <ac:spMk id="3" creationId="{00000000-0000-0000-0000-000000000000}"/>
          </ac:spMkLst>
        </pc:spChg>
        <pc:spChg chg="del mod">
          <ac:chgData name="Arreozola, Lucia" userId="2aea6b4e-b562-4fa0-be7d-b42f4ef919c8" providerId="ADAL" clId="{29FA28C5-282A-4244-8895-8F7892035E08}" dt="2023-10-31T00:46:21.566" v="284"/>
          <ac:spMkLst>
            <pc:docMk/>
            <pc:sldMk cId="0" sldId="320"/>
            <ac:spMk id="4" creationId="{00000000-0000-0000-0000-000000000000}"/>
          </ac:spMkLst>
        </pc:spChg>
        <pc:spChg chg="mod">
          <ac:chgData name="Arreozola, Lucia" userId="2aea6b4e-b562-4fa0-be7d-b42f4ef919c8" providerId="ADAL" clId="{29FA28C5-282A-4244-8895-8F7892035E08}" dt="2023-10-31T01:11:32.592" v="988" actId="20577"/>
          <ac:spMkLst>
            <pc:docMk/>
            <pc:sldMk cId="0" sldId="320"/>
            <ac:spMk id="5" creationId="{00000000-0000-0000-0000-000000000000}"/>
          </ac:spMkLst>
        </pc:spChg>
        <pc:spChg chg="mod">
          <ac:chgData name="Arreozola, Lucia" userId="2aea6b4e-b562-4fa0-be7d-b42f4ef919c8" providerId="ADAL" clId="{29FA28C5-282A-4244-8895-8F7892035E08}" dt="2023-10-31T01:11:38.708" v="1017" actId="20577"/>
          <ac:spMkLst>
            <pc:docMk/>
            <pc:sldMk cId="0" sldId="320"/>
            <ac:spMk id="6" creationId="{00000000-0000-0000-0000-000000000000}"/>
          </ac:spMkLst>
        </pc:spChg>
        <pc:spChg chg="mod">
          <ac:chgData name="Arreozola, Lucia" userId="2aea6b4e-b562-4fa0-be7d-b42f4ef919c8" providerId="ADAL" clId="{29FA28C5-282A-4244-8895-8F7892035E08}" dt="2023-10-31T01:13:08.400" v="1052" actId="20577"/>
          <ac:spMkLst>
            <pc:docMk/>
            <pc:sldMk cId="0" sldId="320"/>
            <ac:spMk id="8" creationId="{00000000-0000-0000-0000-000000000000}"/>
          </ac:spMkLst>
        </pc:spChg>
        <pc:spChg chg="mod">
          <ac:chgData name="Arreozola, Lucia" userId="2aea6b4e-b562-4fa0-be7d-b42f4ef919c8" providerId="ADAL" clId="{29FA28C5-282A-4244-8895-8F7892035E08}" dt="2023-10-31T01:12:45.280" v="1032" actId="255"/>
          <ac:spMkLst>
            <pc:docMk/>
            <pc:sldMk cId="0" sldId="320"/>
            <ac:spMk id="9" creationId="{00000000-0000-0000-0000-000000000000}"/>
          </ac:spMkLst>
        </pc:spChg>
        <pc:spChg chg="mod">
          <ac:chgData name="Arreozola, Lucia" userId="2aea6b4e-b562-4fa0-be7d-b42f4ef919c8" providerId="ADAL" clId="{29FA28C5-282A-4244-8895-8F7892035E08}" dt="2023-10-31T00:49:01.229" v="291" actId="255"/>
          <ac:spMkLst>
            <pc:docMk/>
            <pc:sldMk cId="0" sldId="320"/>
            <ac:spMk id="10" creationId="{00000000-0000-0000-0000-000000000000}"/>
          </ac:spMkLst>
        </pc:spChg>
        <pc:spChg chg="add del">
          <ac:chgData name="Arreozola, Lucia" userId="2aea6b4e-b562-4fa0-be7d-b42f4ef919c8" providerId="ADAL" clId="{29FA28C5-282A-4244-8895-8F7892035E08}" dt="2023-10-31T00:44:47.882" v="195"/>
          <ac:spMkLst>
            <pc:docMk/>
            <pc:sldMk cId="0" sldId="320"/>
            <ac:spMk id="14" creationId="{58B39305-3162-E797-DF1A-E2D9E3A66A83}"/>
          </ac:spMkLst>
        </pc:spChg>
        <pc:spChg chg="add del">
          <ac:chgData name="Arreozola, Lucia" userId="2aea6b4e-b562-4fa0-be7d-b42f4ef919c8" providerId="ADAL" clId="{29FA28C5-282A-4244-8895-8F7892035E08}" dt="2023-10-31T00:51:54.833" v="359"/>
          <ac:spMkLst>
            <pc:docMk/>
            <pc:sldMk cId="0" sldId="320"/>
            <ac:spMk id="15" creationId="{9CE3E588-D192-8540-C690-CE83B91B272C}"/>
          </ac:spMkLst>
        </pc:spChg>
        <pc:spChg chg="mod">
          <ac:chgData name="Arreozola, Lucia" userId="2aea6b4e-b562-4fa0-be7d-b42f4ef919c8" providerId="ADAL" clId="{29FA28C5-282A-4244-8895-8F7892035E08}" dt="2023-10-31T00:57:22.331" v="620" actId="255"/>
          <ac:spMkLst>
            <pc:docMk/>
            <pc:sldMk cId="0" sldId="320"/>
            <ac:spMk id="16" creationId="{BE72FA73-F6D7-7AE5-AED1-46C5534B2F00}"/>
          </ac:spMkLst>
        </pc:spChg>
        <pc:spChg chg="add del">
          <ac:chgData name="Arreozola, Lucia" userId="2aea6b4e-b562-4fa0-be7d-b42f4ef919c8" providerId="ADAL" clId="{29FA28C5-282A-4244-8895-8F7892035E08}" dt="2023-10-31T01:00:36.453" v="708"/>
          <ac:spMkLst>
            <pc:docMk/>
            <pc:sldMk cId="0" sldId="320"/>
            <ac:spMk id="17" creationId="{DF3A9760-1669-2679-E20E-B5C9AA7F0EE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291C0-929B-B247-9DCD-B8E620712FD4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52663" y="1143000"/>
            <a:ext cx="23526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35A78-3FC8-644A-B7C7-6DBD5980D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5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6"/>
            <a:ext cx="6217920" cy="205803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43071" y="537845"/>
            <a:ext cx="1316990" cy="114703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101" y="537845"/>
            <a:ext cx="3829050" cy="114703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6169661"/>
            <a:ext cx="6217920" cy="190690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069399"/>
            <a:ext cx="6217920" cy="21002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2100" y="3135948"/>
            <a:ext cx="2573020" cy="88722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87040" y="3135948"/>
            <a:ext cx="2573020" cy="88722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149158"/>
            <a:ext cx="323215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3044825"/>
            <a:ext cx="323215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2149158"/>
            <a:ext cx="323342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3044825"/>
            <a:ext cx="323342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382270"/>
            <a:ext cx="2406650" cy="162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0" cy="81943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2009141"/>
            <a:ext cx="2406650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3"/>
            <a:ext cx="4389120" cy="11268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1"/>
            <a:ext cx="658368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C7D48-4EB3-9640-A2B7-1FD2933050E9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1320" y="1465521"/>
            <a:ext cx="46081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  <a:cs typeface="Arial" panose="020B0604020202020204" pitchFamily="34" charset="0"/>
              </a:rPr>
              <a:t>Please remember to read with your child for 20 minutes every day. </a:t>
            </a:r>
          </a:p>
          <a:p>
            <a:pPr algn="ctr"/>
            <a:endParaRPr lang="en-US" dirty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es-ES" dirty="0">
                <a:latin typeface="+mj-lt"/>
                <a:cs typeface="Arial" panose="020B0604020202020204" pitchFamily="34" charset="0"/>
              </a:rPr>
              <a:t>Por favor recuerden de leer con su hijo/hija por 20 minutos todos </a:t>
            </a:r>
            <a:r>
              <a:rPr lang="es-ES" dirty="0">
                <a:latin typeface="+mj-lt"/>
              </a:rPr>
              <a:t>los días.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1681" y="3879717"/>
            <a:ext cx="31752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Module 4: Addition and Subtraction within 200 with Word Problems to 100</a:t>
            </a:r>
          </a:p>
          <a:p>
            <a:pPr algn="ctr"/>
            <a:endParaRPr lang="en-US" dirty="0"/>
          </a:p>
          <a:p>
            <a:pPr algn="ctr"/>
            <a:r>
              <a:rPr lang="es-ES" dirty="0"/>
              <a:t>Módulo 4: Suma y resta hasta 200 con problemas verbales hasta 100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1681" y="6925707"/>
            <a:ext cx="26501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Domain 4: The War of 1812 – introduces students to an important period in the history of the United States.</a:t>
            </a:r>
          </a:p>
          <a:p>
            <a:pPr algn="ctr"/>
            <a:r>
              <a:rPr lang="en-US" dirty="0"/>
              <a:t>Domain 5: Cycles of Nature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3267" y="6925707"/>
            <a:ext cx="26501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dirty="0" err="1"/>
              <a:t>Dominio</a:t>
            </a:r>
            <a:r>
              <a:rPr lang="en-US" dirty="0"/>
              <a:t> 4: La Guerra de 1812, </a:t>
            </a:r>
            <a:r>
              <a:rPr lang="en-US" dirty="0" err="1"/>
              <a:t>presenta</a:t>
            </a:r>
            <a:r>
              <a:rPr lang="en-US" dirty="0"/>
              <a:t> a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estudiantes</a:t>
            </a:r>
            <a:r>
              <a:rPr lang="en-US" dirty="0"/>
              <a:t> un period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historia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Estados</a:t>
            </a:r>
            <a:r>
              <a:rPr lang="en-US" dirty="0"/>
              <a:t> Unidos.</a:t>
            </a:r>
          </a:p>
          <a:p>
            <a:pPr algn="ctr"/>
            <a:r>
              <a:rPr lang="en-US" dirty="0" err="1"/>
              <a:t>Domonio</a:t>
            </a:r>
            <a:r>
              <a:rPr lang="en-US" dirty="0"/>
              <a:t> 5:  </a:t>
            </a:r>
            <a:r>
              <a:rPr lang="en-US" dirty="0" err="1"/>
              <a:t>Ciclos</a:t>
            </a:r>
            <a:r>
              <a:rPr lang="en-US" dirty="0"/>
              <a:t> de la </a:t>
            </a:r>
            <a:r>
              <a:rPr lang="en-US" dirty="0" err="1"/>
              <a:t>Naturaleza</a:t>
            </a:r>
            <a:r>
              <a:rPr lang="en-US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1681" y="6383154"/>
            <a:ext cx="5271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Reading Language Arts /</a:t>
            </a:r>
            <a:r>
              <a:rPr lang="en-US" dirty="0" err="1">
                <a:solidFill>
                  <a:schemeClr val="bg1"/>
                </a:solidFill>
              </a:rPr>
              <a:t>Lectura</a:t>
            </a:r>
            <a:r>
              <a:rPr lang="en-US" dirty="0">
                <a:solidFill>
                  <a:schemeClr val="bg1"/>
                </a:solidFill>
              </a:rPr>
              <a:t> De Artes del </a:t>
            </a:r>
            <a:r>
              <a:rPr lang="en-US" dirty="0" err="1">
                <a:solidFill>
                  <a:schemeClr val="bg1"/>
                </a:solidFill>
              </a:rPr>
              <a:t>Lenguaje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7403" y="3253672"/>
            <a:ext cx="3189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Math/ </a:t>
            </a:r>
            <a:r>
              <a:rPr lang="es-ES_tradnl" dirty="0">
                <a:solidFill>
                  <a:schemeClr val="bg1"/>
                </a:solidFill>
              </a:rPr>
              <a:t>Matemáticas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4855" y="3127018"/>
            <a:ext cx="34845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Science/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Ciencias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dirty="0">
                <a:solidFill>
                  <a:prstClr val="white"/>
                </a:solidFill>
                <a:latin typeface="Calibri"/>
              </a:rPr>
              <a:t>Social </a:t>
            </a:r>
            <a:r>
              <a:rPr lang="es-ES_tradnl" dirty="0" err="1">
                <a:solidFill>
                  <a:prstClr val="white"/>
                </a:solidFill>
                <a:latin typeface="Calibri"/>
              </a:rPr>
              <a:t>Studies</a:t>
            </a:r>
            <a:r>
              <a:rPr kumimoji="0" lang="es-ES_tradnl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</a:t>
            </a:r>
            <a:r>
              <a:rPr lang="es-ES_tradnl" dirty="0">
                <a:solidFill>
                  <a:prstClr val="white"/>
                </a:solidFill>
                <a:latin typeface="Calibri"/>
              </a:rPr>
              <a:t>Estudios </a:t>
            </a:r>
            <a:r>
              <a:rPr lang="es-ES_tradnl" sz="2000" dirty="0">
                <a:solidFill>
                  <a:prstClr val="white"/>
                </a:solidFill>
                <a:latin typeface="Calibri"/>
              </a:rPr>
              <a:t>Sociales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4EAF4A-F6F8-AC4F-BD34-9B6401FC0170}"/>
              </a:ext>
            </a:extLst>
          </p:cNvPr>
          <p:cNvSpPr/>
          <p:nvPr/>
        </p:nvSpPr>
        <p:spPr>
          <a:xfrm>
            <a:off x="2028190" y="164148"/>
            <a:ext cx="36709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300" dirty="0">
                <a:latin typeface="MTF Jumpin' Jack" pitchFamily="2" charset="77"/>
                <a:cs typeface="Calibri (Body)"/>
              </a:rPr>
              <a:t>November</a:t>
            </a:r>
          </a:p>
          <a:p>
            <a:pPr algn="ctr"/>
            <a:r>
              <a:rPr lang="es-ES_tradnl" sz="3300" dirty="0">
                <a:latin typeface="MTF Jumpin' Jack" pitchFamily="2" charset="77"/>
                <a:cs typeface="Calibri (Body)"/>
              </a:rPr>
              <a:t>Noviembre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6AE9227-06D7-CF4E-AA98-664DC19272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412" t="10070" b="15079"/>
          <a:stretch/>
        </p:blipFill>
        <p:spPr>
          <a:xfrm>
            <a:off x="5357151" y="200371"/>
            <a:ext cx="1616038" cy="1053656"/>
          </a:xfrm>
          <a:prstGeom prst="rect">
            <a:avLst/>
          </a:prstGeom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B72B2537-9E66-724E-CA8D-5196A1FB8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79176"/>
            <a:ext cx="65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14F48000-B7A9-427C-D846-CF2ACEDA2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04001"/>
            <a:ext cx="6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E72FA73-F6D7-7AE5-AED1-46C5534B2F00}"/>
              </a:ext>
            </a:extLst>
          </p:cNvPr>
          <p:cNvSpPr txBox="1"/>
          <p:nvPr/>
        </p:nvSpPr>
        <p:spPr>
          <a:xfrm>
            <a:off x="3729457" y="3879717"/>
            <a:ext cx="329746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Social Studies: Government and Citizenship.</a:t>
            </a:r>
          </a:p>
          <a:p>
            <a:pPr algn="ctr"/>
            <a:r>
              <a:rPr lang="en-US" dirty="0"/>
              <a:t>SCI Module 2: Biomes (weather and  environments). </a:t>
            </a:r>
          </a:p>
          <a:p>
            <a:pPr algn="ctr"/>
            <a:endParaRPr lang="en-US" sz="800" dirty="0"/>
          </a:p>
          <a:p>
            <a:pPr algn="ctr"/>
            <a:r>
              <a:rPr lang="en-US" dirty="0" err="1"/>
              <a:t>Estudios</a:t>
            </a:r>
            <a:r>
              <a:rPr lang="en-US" dirty="0"/>
              <a:t> </a:t>
            </a:r>
            <a:r>
              <a:rPr lang="en-US" dirty="0" err="1"/>
              <a:t>Sociales</a:t>
            </a:r>
            <a:r>
              <a:rPr lang="en-US" dirty="0"/>
              <a:t>: </a:t>
            </a:r>
            <a:r>
              <a:rPr lang="en-US" dirty="0" err="1"/>
              <a:t>Gobierno</a:t>
            </a:r>
            <a:r>
              <a:rPr lang="en-US" dirty="0"/>
              <a:t> y </a:t>
            </a:r>
            <a:r>
              <a:rPr lang="en-US" dirty="0" err="1"/>
              <a:t>Ciudadania</a:t>
            </a:r>
            <a:r>
              <a:rPr lang="en-US" dirty="0"/>
              <a:t>.</a:t>
            </a:r>
          </a:p>
          <a:p>
            <a:pPr algn="ctr"/>
            <a:r>
              <a:rPr lang="en-US" dirty="0"/>
              <a:t>Modulo 2: Biomes (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clima</a:t>
            </a:r>
            <a:r>
              <a:rPr lang="en-US" dirty="0"/>
              <a:t>, y </a:t>
            </a:r>
            <a:r>
              <a:rPr lang="en-US" dirty="0" err="1"/>
              <a:t>el</a:t>
            </a:r>
            <a:r>
              <a:rPr lang="en-US" dirty="0"/>
              <a:t> medio </a:t>
            </a:r>
            <a:r>
              <a:rPr lang="en-US" dirty="0" err="1"/>
              <a:t>ambiente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366EA43E-32DC-D88C-FC97-C668C0BAE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5450"/>
            <a:ext cx="11222" cy="263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177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MTF Jumpin' Jack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Maribel</dc:creator>
  <cp:lastModifiedBy>RonquilloBolagay, Jefferson R</cp:lastModifiedBy>
  <cp:revision>15</cp:revision>
  <dcterms:created xsi:type="dcterms:W3CDTF">2015-03-30T02:08:44Z</dcterms:created>
  <dcterms:modified xsi:type="dcterms:W3CDTF">2023-11-01T13:45:04Z</dcterms:modified>
</cp:coreProperties>
</file>